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7"/>
  </p:notesMasterIdLst>
  <p:sldIdLst>
    <p:sldId id="259" r:id="rId5"/>
    <p:sldId id="258" r:id="rId6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3A3F"/>
    <a:srgbClr val="38859B"/>
    <a:srgbClr val="D5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9"/>
    <p:restoredTop sz="94656"/>
  </p:normalViewPr>
  <p:slideViewPr>
    <p:cSldViewPr snapToGrid="0" snapToObjects="1">
      <p:cViewPr varScale="1">
        <p:scale>
          <a:sx n="105" d="100"/>
          <a:sy n="105" d="100"/>
        </p:scale>
        <p:origin x="12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C7BDB-74DE-B84C-A14B-284EC5DAD0B5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CABA0-2B29-8048-A58F-FB4BD7D4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23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F4C9D9-9251-CD45-8D10-76EFF8951275}"/>
              </a:ext>
            </a:extLst>
          </p:cNvPr>
          <p:cNvSpPr/>
          <p:nvPr userDrawn="1"/>
        </p:nvSpPr>
        <p:spPr>
          <a:xfrm>
            <a:off x="0" y="6186240"/>
            <a:ext cx="12192000" cy="492400"/>
          </a:xfrm>
          <a:prstGeom prst="rect">
            <a:avLst/>
          </a:prstGeom>
          <a:solidFill>
            <a:srgbClr val="388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E50620CB-311F-A74A-B90D-6A18AB72CDDE}"/>
              </a:ext>
            </a:extLst>
          </p:cNvPr>
          <p:cNvSpPr txBox="1">
            <a:spLocks/>
          </p:cNvSpPr>
          <p:nvPr userDrawn="1"/>
        </p:nvSpPr>
        <p:spPr>
          <a:xfrm>
            <a:off x="4380155" y="6249877"/>
            <a:ext cx="3431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Barlow ExtraBold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  <a:latin typeface="Barlow SemiBold" pitchFamily="2" charset="77"/>
              </a:rPr>
              <a:t>CareersInAging.com   |   #CareersInAging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38D08E7-58DE-2D40-A691-26BF280665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952" y="6299967"/>
            <a:ext cx="1208840" cy="27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4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CE707-0B92-0A45-AFA0-7B836E7C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261F2-0F07-3C4D-B3E8-68840825A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59D00B-2928-EE46-B9A4-E08BCCE52DA9}"/>
              </a:ext>
            </a:extLst>
          </p:cNvPr>
          <p:cNvSpPr/>
          <p:nvPr userDrawn="1"/>
        </p:nvSpPr>
        <p:spPr>
          <a:xfrm>
            <a:off x="0" y="6186240"/>
            <a:ext cx="12192000" cy="492400"/>
          </a:xfrm>
          <a:prstGeom prst="rect">
            <a:avLst/>
          </a:prstGeom>
          <a:solidFill>
            <a:srgbClr val="388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A2E3F2B9-15CD-C04C-AE1F-670188D05B5F}"/>
              </a:ext>
            </a:extLst>
          </p:cNvPr>
          <p:cNvSpPr txBox="1">
            <a:spLocks/>
          </p:cNvSpPr>
          <p:nvPr userDrawn="1"/>
        </p:nvSpPr>
        <p:spPr>
          <a:xfrm>
            <a:off x="4380155" y="6249877"/>
            <a:ext cx="3431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Barlow ExtraBold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  <a:latin typeface="Barlow SemiBold" pitchFamily="2" charset="77"/>
              </a:rPr>
              <a:t>CareersInAging.com   |   #CareersInAging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894499-E972-9B4E-AEDA-E731C39267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952" y="6299967"/>
            <a:ext cx="1208840" cy="27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71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A5770C-BCE2-CC4B-BD11-D010055222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2019F8-471C-9D4D-B253-27399BCD1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405043-EECE-E945-A46A-94417DEB8494}"/>
              </a:ext>
            </a:extLst>
          </p:cNvPr>
          <p:cNvSpPr/>
          <p:nvPr userDrawn="1"/>
        </p:nvSpPr>
        <p:spPr>
          <a:xfrm>
            <a:off x="0" y="6186240"/>
            <a:ext cx="12192000" cy="492400"/>
          </a:xfrm>
          <a:prstGeom prst="rect">
            <a:avLst/>
          </a:prstGeom>
          <a:solidFill>
            <a:srgbClr val="388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C8E4025B-54C9-744B-8886-8A8662D4F161}"/>
              </a:ext>
            </a:extLst>
          </p:cNvPr>
          <p:cNvSpPr txBox="1">
            <a:spLocks/>
          </p:cNvSpPr>
          <p:nvPr userDrawn="1"/>
        </p:nvSpPr>
        <p:spPr>
          <a:xfrm>
            <a:off x="4380155" y="6249877"/>
            <a:ext cx="3431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Barlow ExtraBold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  <a:latin typeface="Barlow SemiBold" pitchFamily="2" charset="77"/>
              </a:rPr>
              <a:t>CareersInAging.com   |   #CareersInAging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4626AC-0E8D-634F-8AF0-3BD539668D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952" y="6299967"/>
            <a:ext cx="1208840" cy="27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92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521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256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6E3DE-6F8D-A040-9ED3-66A17BA22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D158D-AD6F-F141-AFD7-D0B62C7817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0BA353-3BAA-054A-AE28-63EC5FADF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DC3278-96AE-A741-9811-3882BC714414}"/>
              </a:ext>
            </a:extLst>
          </p:cNvPr>
          <p:cNvSpPr/>
          <p:nvPr userDrawn="1"/>
        </p:nvSpPr>
        <p:spPr>
          <a:xfrm>
            <a:off x="0" y="6186240"/>
            <a:ext cx="12192000" cy="492400"/>
          </a:xfrm>
          <a:prstGeom prst="rect">
            <a:avLst/>
          </a:prstGeom>
          <a:solidFill>
            <a:srgbClr val="388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D963E11E-E0D0-A440-B3D1-F727DA344635}"/>
              </a:ext>
            </a:extLst>
          </p:cNvPr>
          <p:cNvSpPr txBox="1">
            <a:spLocks/>
          </p:cNvSpPr>
          <p:nvPr userDrawn="1"/>
        </p:nvSpPr>
        <p:spPr>
          <a:xfrm>
            <a:off x="4380155" y="6249877"/>
            <a:ext cx="3431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Barlow ExtraBold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  <a:latin typeface="Barlow SemiBold" pitchFamily="2" charset="77"/>
              </a:rPr>
              <a:t>CareersInAging.com   |   #CareersInAging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BDD7D7B-EA1C-F94C-BDC3-DB48711A31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952" y="6299967"/>
            <a:ext cx="1208840" cy="27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37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DB9F4-F578-2545-8A1A-24E9893F7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952D28-0036-1E4C-8EC6-B24A12591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3F9E9-E10B-084A-B6B0-DFFE1A9BC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4FBCCC-881E-4949-B08E-C9A71BE037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205CD3-728F-0A47-A48E-B622470CE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059D23-EBEB-334F-A613-7CFEDC0E778C}"/>
              </a:ext>
            </a:extLst>
          </p:cNvPr>
          <p:cNvSpPr/>
          <p:nvPr userDrawn="1"/>
        </p:nvSpPr>
        <p:spPr>
          <a:xfrm>
            <a:off x="0" y="6186240"/>
            <a:ext cx="12192000" cy="492400"/>
          </a:xfrm>
          <a:prstGeom prst="rect">
            <a:avLst/>
          </a:prstGeom>
          <a:solidFill>
            <a:srgbClr val="388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5D9C239-A790-6649-8A7D-8A94FFA3199B}"/>
              </a:ext>
            </a:extLst>
          </p:cNvPr>
          <p:cNvSpPr txBox="1">
            <a:spLocks/>
          </p:cNvSpPr>
          <p:nvPr userDrawn="1"/>
        </p:nvSpPr>
        <p:spPr>
          <a:xfrm>
            <a:off x="4380155" y="6249877"/>
            <a:ext cx="3431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Barlow ExtraBold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  <a:latin typeface="Barlow SemiBold" pitchFamily="2" charset="77"/>
              </a:rPr>
              <a:t>CareersInAging.com   |   #CareersInAging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B2CFFC7-5137-AC4A-AA51-E267687426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952" y="6299967"/>
            <a:ext cx="1208840" cy="27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55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929E91A-9A05-ED48-BC33-5E400E409C3E}"/>
              </a:ext>
            </a:extLst>
          </p:cNvPr>
          <p:cNvSpPr/>
          <p:nvPr userDrawn="1"/>
        </p:nvSpPr>
        <p:spPr>
          <a:xfrm>
            <a:off x="0" y="5985632"/>
            <a:ext cx="12192000" cy="547004"/>
          </a:xfrm>
          <a:prstGeom prst="rect">
            <a:avLst/>
          </a:prstGeom>
          <a:solidFill>
            <a:srgbClr val="388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67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55141-CA21-6C45-B043-38F5F6319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C3422-516E-B543-B491-88683D019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D5F3BD-AB0E-CD4E-8A45-E6276773A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BD3E19-25E0-1A46-85CB-D7E711C21DB9}"/>
              </a:ext>
            </a:extLst>
          </p:cNvPr>
          <p:cNvSpPr/>
          <p:nvPr userDrawn="1"/>
        </p:nvSpPr>
        <p:spPr>
          <a:xfrm>
            <a:off x="0" y="6186240"/>
            <a:ext cx="12192000" cy="492400"/>
          </a:xfrm>
          <a:prstGeom prst="rect">
            <a:avLst/>
          </a:prstGeom>
          <a:solidFill>
            <a:srgbClr val="388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C77081C7-9B03-664E-B1E7-5A8BACAE8EBA}"/>
              </a:ext>
            </a:extLst>
          </p:cNvPr>
          <p:cNvSpPr txBox="1">
            <a:spLocks/>
          </p:cNvSpPr>
          <p:nvPr userDrawn="1"/>
        </p:nvSpPr>
        <p:spPr>
          <a:xfrm>
            <a:off x="4380155" y="6249877"/>
            <a:ext cx="3431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Barlow ExtraBold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  <a:latin typeface="Barlow SemiBold" pitchFamily="2" charset="77"/>
              </a:rPr>
              <a:t>CareersInAging.com   |   #CareersInAging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56995F-3ADE-324A-9762-BBEFD8D22F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952" y="6299967"/>
            <a:ext cx="1208840" cy="27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37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E2D3C-5572-D94C-8568-5882DF7CA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E02CBB-6E7B-514D-8710-EB679DDBA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B61A47-039D-8740-8591-BDB921C9F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CC4824-77EC-5C4D-B94E-5B93A633D28C}"/>
              </a:ext>
            </a:extLst>
          </p:cNvPr>
          <p:cNvSpPr/>
          <p:nvPr userDrawn="1"/>
        </p:nvSpPr>
        <p:spPr>
          <a:xfrm>
            <a:off x="0" y="6186240"/>
            <a:ext cx="12192000" cy="492400"/>
          </a:xfrm>
          <a:prstGeom prst="rect">
            <a:avLst/>
          </a:prstGeom>
          <a:solidFill>
            <a:srgbClr val="388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B1508B9B-CEF2-D14A-BC47-0CB523A3E587}"/>
              </a:ext>
            </a:extLst>
          </p:cNvPr>
          <p:cNvSpPr txBox="1">
            <a:spLocks/>
          </p:cNvSpPr>
          <p:nvPr userDrawn="1"/>
        </p:nvSpPr>
        <p:spPr>
          <a:xfrm>
            <a:off x="4380155" y="6249877"/>
            <a:ext cx="3431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Barlow ExtraBold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  <a:latin typeface="Barlow SemiBold" pitchFamily="2" charset="77"/>
              </a:rPr>
              <a:t>CareersInAging.com   |   #CareersInAging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98885B-C20F-AD4B-B99C-80A5472478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952" y="6299967"/>
            <a:ext cx="1208840" cy="27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70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6984C5-6E8D-5949-89CC-ECD61E23E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5B63D-055F-C644-8A2C-1BC4893FC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658DF-3C02-8E43-900D-B728BBAA58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6601" y="6356350"/>
            <a:ext cx="3651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>
                    <a:tint val="75000"/>
                  </a:schemeClr>
                </a:solidFill>
                <a:latin typeface="Barlow ExtraBold" pitchFamily="2" charset="77"/>
              </a:defRPr>
            </a:lvl1pPr>
          </a:lstStyle>
          <a:p>
            <a:fld id="{9428AEAC-0E99-B542-9FB1-79CB0891D8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72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03B385-BA85-0741-AB9D-C2F3AA8E5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87" y="664578"/>
            <a:ext cx="3189049" cy="7281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8D4BEEC-D4A3-D341-B114-EC37CB77F13E}"/>
              </a:ext>
            </a:extLst>
          </p:cNvPr>
          <p:cNvSpPr txBox="1"/>
          <p:nvPr/>
        </p:nvSpPr>
        <p:spPr>
          <a:xfrm>
            <a:off x="5509665" y="6016710"/>
            <a:ext cx="620655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CareersInAging.com   |   #CareersInAging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4B6D13-394E-E642-AF29-11BB9D630B83}"/>
              </a:ext>
            </a:extLst>
          </p:cNvPr>
          <p:cNvSpPr txBox="1"/>
          <p:nvPr/>
        </p:nvSpPr>
        <p:spPr>
          <a:xfrm>
            <a:off x="736943" y="2207818"/>
            <a:ext cx="99905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D03A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CELEBRATE! </a:t>
            </a:r>
            <a:endParaRPr lang="en-US" sz="6000" b="1" dirty="0">
              <a:solidFill>
                <a:srgbClr val="D03A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591723-7E8A-9343-849D-7191E9264884}"/>
              </a:ext>
            </a:extLst>
          </p:cNvPr>
          <p:cNvSpPr txBox="1"/>
          <p:nvPr/>
        </p:nvSpPr>
        <p:spPr>
          <a:xfrm>
            <a:off x="807087" y="4157337"/>
            <a:ext cx="7412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March 26 - April 1, 2023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2DD8BA-0A33-054F-8D7E-591866BB89D0}"/>
              </a:ext>
            </a:extLst>
          </p:cNvPr>
          <p:cNvSpPr txBox="1"/>
          <p:nvPr/>
        </p:nvSpPr>
        <p:spPr>
          <a:xfrm>
            <a:off x="741522" y="3141674"/>
            <a:ext cx="79907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8859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CAREER IN </a:t>
            </a:r>
            <a:r>
              <a:rPr lang="en-US" sz="6000" b="1" dirty="0">
                <a:solidFill>
                  <a:srgbClr val="D03A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AGING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27261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273D74-BFC1-A64E-8FD8-6892EC5E64C6}"/>
              </a:ext>
            </a:extLst>
          </p:cNvPr>
          <p:cNvSpPr txBox="1"/>
          <p:nvPr/>
        </p:nvSpPr>
        <p:spPr>
          <a:xfrm>
            <a:off x="494852" y="301214"/>
            <a:ext cx="7412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38859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CAN BE A </a:t>
            </a:r>
            <a:r>
              <a:rPr lang="en-US" sz="4800" b="1" dirty="0">
                <a:solidFill>
                  <a:srgbClr val="D03A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A72089-AE7A-824D-9F5E-E905F8077465}"/>
              </a:ext>
            </a:extLst>
          </p:cNvPr>
          <p:cNvSpPr txBox="1"/>
          <p:nvPr/>
        </p:nvSpPr>
        <p:spPr>
          <a:xfrm>
            <a:off x="494852" y="962934"/>
            <a:ext cx="74120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 this space you can put a sub-header or supporting sentence.</a:t>
            </a:r>
          </a:p>
        </p:txBody>
      </p:sp>
    </p:spTree>
    <p:extLst>
      <p:ext uri="{BB962C8B-B14F-4D97-AF65-F5344CB8AC3E}">
        <p14:creationId xmlns:p14="http://schemas.microsoft.com/office/powerpoint/2010/main" val="23460508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2fd6bc8450c4ddfa296e241522e9f6c xmlns="05df5042-890a-464c-9cdf-5db2768cdbc5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2019</TermName>
          <TermId xmlns="http://schemas.microsoft.com/office/infopath/2007/PartnerControls">a5943683-eda0-41de-a4ed-56295d8e83ce</TermId>
        </TermInfo>
      </Terms>
    </k2fd6bc8450c4ddfa296e241522e9f6c>
    <TaxCatchAll xmlns="05df5042-890a-464c-9cdf-5db2768cdbc5">
      <Value>9</Value>
    </TaxCatchAll>
    <kbf8e7400b6143e1a383698e679c4836 xmlns="05df5042-890a-464c-9cdf-5db2768cdbc5">
      <Terms xmlns="http://schemas.microsoft.com/office/infopath/2007/PartnerControls"/>
    </kbf8e7400b6143e1a383698e679c4836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AC6314BCABCC418FC04A737C8AE3FE" ma:contentTypeVersion="18" ma:contentTypeDescription="Create a new document." ma:contentTypeScope="" ma:versionID="d3d5b2402ff2f1acaaf3637e69123b7f">
  <xsd:schema xmlns:xsd="http://www.w3.org/2001/XMLSchema" xmlns:xs="http://www.w3.org/2001/XMLSchema" xmlns:p="http://schemas.microsoft.com/office/2006/metadata/properties" xmlns:ns2="05df5042-890a-464c-9cdf-5db2768cdbc5" xmlns:ns3="8b9182a9-0eeb-4997-a911-f10badd64b7c" targetNamespace="http://schemas.microsoft.com/office/2006/metadata/properties" ma:root="true" ma:fieldsID="2d14601ca69a99ce9abc29576f1eb905" ns2:_="" ns3:_="">
    <xsd:import namespace="05df5042-890a-464c-9cdf-5db2768cdbc5"/>
    <xsd:import namespace="8b9182a9-0eeb-4997-a911-f10badd64b7c"/>
    <xsd:element name="properties">
      <xsd:complexType>
        <xsd:sequence>
          <xsd:element name="documentManagement">
            <xsd:complexType>
              <xsd:all>
                <xsd:element ref="ns2:kbf8e7400b6143e1a383698e679c4836" minOccurs="0"/>
                <xsd:element ref="ns2:TaxCatchAll" minOccurs="0"/>
                <xsd:element ref="ns2:k2fd6bc8450c4ddfa296e241522e9f6c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df5042-890a-464c-9cdf-5db2768cdbc5" elementFormDefault="qualified">
    <xsd:import namespace="http://schemas.microsoft.com/office/2006/documentManagement/types"/>
    <xsd:import namespace="http://schemas.microsoft.com/office/infopath/2007/PartnerControls"/>
    <xsd:element name="kbf8e7400b6143e1a383698e679c4836" ma:index="9" nillable="true" ma:taxonomy="true" ma:internalName="kbf8e7400b6143e1a383698e679c4836" ma:taxonomyFieldName="ProjectsLibProject" ma:displayName="Project" ma:readOnly="false" ma:default="" ma:fieldId="{4bf8e740-0b61-43e1-a383-698e679c4836}" ma:sspId="65cda789-69c7-4f09-82a8-9dbde25bb7eb" ma:termSetId="d4192e73-a4fa-40b6-98b8-a8032d292e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5924d9f-6945-4e01-9efe-05af68081d76}" ma:internalName="TaxCatchAll" ma:showField="CatchAllData" ma:web="05df5042-890a-464c-9cdf-5db2768cdb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2fd6bc8450c4ddfa296e241522e9f6c" ma:index="12" nillable="true" ma:taxonomy="true" ma:internalName="k2fd6bc8450c4ddfa296e241522e9f6c" ma:taxonomyFieldName="Year" ma:displayName="Year" ma:readOnly="false" ma:default="16;#2021|26f5abe3-013f-4cb2-b3b7-56c01ab14503" ma:fieldId="{42fd6bc8-450c-4ddf-a296-e241522e9f6c}" ma:sspId="65cda789-69c7-4f09-82a8-9dbde25bb7eb" ma:termSetId="f25a224d-6d5c-47cd-9981-cfc93028d7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182a9-0eeb-4997-a911-f10badd64b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09CF57-B49D-45AC-9398-B1E4B300F7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7E554C-15AA-4799-B016-65C7BA2C65C5}">
  <ds:schemaRefs>
    <ds:schemaRef ds:uri="http://schemas.microsoft.com/office/2006/metadata/properties"/>
    <ds:schemaRef ds:uri="http://schemas.microsoft.com/office/infopath/2007/PartnerControls"/>
    <ds:schemaRef ds:uri="05df5042-890a-464c-9cdf-5db2768cdbc5"/>
  </ds:schemaRefs>
</ds:datastoreItem>
</file>

<file path=customXml/itemProps3.xml><?xml version="1.0" encoding="utf-8"?>
<ds:datastoreItem xmlns:ds="http://schemas.openxmlformats.org/officeDocument/2006/customXml" ds:itemID="{2DEF6815-CC71-4E80-899D-9FF8C28387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df5042-890a-464c-9cdf-5db2768cdbc5"/>
    <ds:schemaRef ds:uri="8b9182a9-0eeb-4997-a911-f10badd64b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36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Barlow ExtraBold</vt:lpstr>
      <vt:lpstr>Barlow SemiBold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Eyedea Design</dc:creator>
  <cp:lastModifiedBy>Eugenia Bachaleda</cp:lastModifiedBy>
  <cp:revision>34</cp:revision>
  <dcterms:created xsi:type="dcterms:W3CDTF">2020-03-05T15:25:20Z</dcterms:created>
  <dcterms:modified xsi:type="dcterms:W3CDTF">2023-07-17T16:17:21Z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Year">
    <vt:lpwstr>9;#2019|a5943683-eda0-41de-a4ed-56295d8e83ce</vt:lpwstr>
  </property>
  <property fmtid="{D5CDD505-2E9C-101B-9397-08002B2CF9AE}" pid="3" name="ContentTypeId">
    <vt:lpwstr>0x01010023AC6314BCABCC418FC04A737C8AE3FE</vt:lpwstr>
  </property>
  <property fmtid="{D5CDD505-2E9C-101B-9397-08002B2CF9AE}" pid="4" name="ProjectsLibProject">
    <vt:lpwstr/>
  </property>
</Properties>
</file>